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91F0C-31BA-4506-A241-FC599DA16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F346F-BB4D-4BD7-B3D7-17A6FDB60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23531-66D6-438E-920F-DAA2CE51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12E3-EDBA-4E82-B0FA-15FA56AFADC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B24FA-2CD8-4D65-8833-CB3541289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C68EC-EFE7-4717-B23D-B0F6056E4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7F43-CEB5-42DA-B22F-4E086130B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83009-6242-4DCA-B282-B7D9D77E7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61DFF-2A8F-4CFA-93DF-3F794158D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5DC93-24DA-4F4A-A37F-BB9281505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12E3-EDBA-4E82-B0FA-15FA56AFADC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5B5F8-B1FD-477E-A459-E2C0ABF7A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CBDAA-1936-418F-9B9E-29F7B0068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7F43-CEB5-42DA-B22F-4E086130B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4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48A92E-5074-49AF-B362-79DF7CF3C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1B105D-DDB4-4236-BBD7-6C122F021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A6404-2A06-472C-A3F7-ADD8A7534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12E3-EDBA-4E82-B0FA-15FA56AFADC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5BE80-3968-4682-92FC-A620E6EB2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0EE85-E652-4EE4-8A93-22F2E0120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7F43-CEB5-42DA-B22F-4E086130B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7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F87CF-3E4B-454E-B79C-BD809922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BBC34-87C8-4BF3-A31A-715B1D41D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FDA63-E070-4978-8A00-A1D587C4E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12E3-EDBA-4E82-B0FA-15FA56AFADC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E4F31-7274-4E1D-B2D8-7D022F9B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B9AE7-F7E5-41D5-89C8-477638939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7F43-CEB5-42DA-B22F-4E086130B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12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77E86-902E-4EA0-B533-C9E1D41CF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26404-A516-42C6-B376-126AC2A4B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647B8-EA52-4BF4-94B6-066A4D616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12E3-EDBA-4E82-B0FA-15FA56AFADC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E96C9-7481-46AB-9E30-D4A42D143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4BFA7-408E-43C7-A82E-C4E990A81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7F43-CEB5-42DA-B22F-4E086130B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7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AE9B6-97E4-4886-9C81-C47DE2E32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49DE8-5CF5-4FD0-AF60-F9BDDE8E1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139E8C-37C9-4509-B771-401004C26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86969F-D067-48B9-B21C-996827928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12E3-EDBA-4E82-B0FA-15FA56AFADC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6E062-AA32-4BC0-B807-EB4C6441E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4CE77-72CB-43EB-BED4-327F377E7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7F43-CEB5-42DA-B22F-4E086130B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7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37696-825C-44A5-A0CA-8A733E13B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D09C3-476F-4E88-ABFF-48F12021C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E319D-0DD3-4DA3-ACB6-A109CA265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395244-B906-4659-8FAF-A2D877129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3C6961-2566-4E86-A557-808E8BFBB5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F9E20B-E501-4527-88E2-21B14222E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12E3-EDBA-4E82-B0FA-15FA56AFADC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5DA3B7-B11C-49B7-B17F-CCC7870C9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29FFC8-AB92-4882-BFB3-D69FBF822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7F43-CEB5-42DA-B22F-4E086130B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3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8A969-7EEA-4276-B117-ED0C25B63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EE262A-2164-4AB7-8CD7-7EE69EE13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12E3-EDBA-4E82-B0FA-15FA56AFADC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78D1AA-D826-4943-84E0-C3BB08269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97B2BF-238F-4540-B9F7-93FB8856D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7F43-CEB5-42DA-B22F-4E086130B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2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2E190-1CBE-4E54-92CB-8C9AF4D46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12E3-EDBA-4E82-B0FA-15FA56AFADC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E9F718-F6E3-4C68-865B-E6FC1B58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AEF40A-8215-4C3E-A724-F4037F94D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7F43-CEB5-42DA-B22F-4E086130B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6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A9287-E2A1-432F-BB31-08ECF3CF5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47698-F91D-4092-ABB6-485765911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4D71A-D9E4-4660-9E46-15B76E3AA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B8C26-C98A-40D8-B0A8-4AAF2DD7D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12E3-EDBA-4E82-B0FA-15FA56AFADC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75CEB-BAA1-48F2-8C4D-485CFC256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AFF1D-B132-435D-B2CB-AD0BFE5C2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7F43-CEB5-42DA-B22F-4E086130B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1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D2B64-9C19-41E6-B0B7-3281B50DC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A9D26E-C803-4113-B0B8-1C2A3947CD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4CBF6F-D9FB-40B8-B351-5D8770194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0CAD2-CBC8-4A1F-9DC2-841AA2070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12E3-EDBA-4E82-B0FA-15FA56AFADC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C3A50-96E7-43F8-AD98-E7AD8D93C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08111-3A6C-439E-8F80-57A29C0A1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7F43-CEB5-42DA-B22F-4E086130B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2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15EDDD-C0C1-4957-8161-C5718A2A0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81218-9B66-46D2-BEBC-542B9848D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12146-59E7-492A-BF64-6DF381201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12E3-EDBA-4E82-B0FA-15FA56AFADC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601E3-B5B8-4395-B5EB-9257D7324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C2405-AC43-4DE0-8A1B-8FB2C32DC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C7F43-CEB5-42DA-B22F-4E086130B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8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DCACD-0DE7-4418-BC87-075B555D55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Poetry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B4437-8127-4B96-BB08-AFF6063EAE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Poem:</a:t>
            </a:r>
          </a:p>
          <a:p>
            <a:endParaRPr lang="en-US" dirty="0"/>
          </a:p>
          <a:p>
            <a:r>
              <a:rPr lang="en-US" dirty="0"/>
              <a:t>Group Members:</a:t>
            </a:r>
          </a:p>
        </p:txBody>
      </p:sp>
    </p:spTree>
    <p:extLst>
      <p:ext uri="{BB962C8B-B14F-4D97-AF65-F5344CB8AC3E}">
        <p14:creationId xmlns:p14="http://schemas.microsoft.com/office/powerpoint/2010/main" val="1186715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C405E-11C5-4C67-BFB5-2A3924AE4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1-F:  3-Level Questioning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0E01F-C109-4BFB-A1AD-BFFD4A661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 x Level 1 Questions WITH Answers:</a:t>
            </a:r>
          </a:p>
        </p:txBody>
      </p:sp>
    </p:spTree>
    <p:extLst>
      <p:ext uri="{BB962C8B-B14F-4D97-AF65-F5344CB8AC3E}">
        <p14:creationId xmlns:p14="http://schemas.microsoft.com/office/powerpoint/2010/main" val="3277654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C405E-11C5-4C67-BFB5-2A3924AE4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1-F:  3-Level Questioning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0E01F-C109-4BFB-A1AD-BFFD4A661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 x Level 2 Questions WITH Answers:</a:t>
            </a:r>
          </a:p>
        </p:txBody>
      </p:sp>
    </p:spTree>
    <p:extLst>
      <p:ext uri="{BB962C8B-B14F-4D97-AF65-F5344CB8AC3E}">
        <p14:creationId xmlns:p14="http://schemas.microsoft.com/office/powerpoint/2010/main" val="3641296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C405E-11C5-4C67-BFB5-2A3924AE4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1-F:  3-Level Questioning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0E01F-C109-4BFB-A1AD-BFFD4A661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 x Level 3 Question WITH Answer:</a:t>
            </a:r>
          </a:p>
        </p:txBody>
      </p:sp>
    </p:spTree>
    <p:extLst>
      <p:ext uri="{BB962C8B-B14F-4D97-AF65-F5344CB8AC3E}">
        <p14:creationId xmlns:p14="http://schemas.microsoft.com/office/powerpoint/2010/main" val="1853142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3EBD52-4B9E-4BAE-A1A7-EDA19D256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5187"/>
            <a:ext cx="10515600" cy="1325563"/>
          </a:xfrm>
        </p:spPr>
        <p:txBody>
          <a:bodyPr/>
          <a:lstStyle/>
          <a:p>
            <a:r>
              <a:rPr lang="en-US" dirty="0"/>
              <a:t>Submit PowerPoint in Google Classroom  </a:t>
            </a:r>
            <a:r>
              <a:rPr lang="en-US" dirty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73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EF5C05-0122-4341-B2BA-D56B57FD6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1-A:  (name of author)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0871B0-6B0A-4ECB-822A-B0D03A3A2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Author’s Background Information: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894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27256-FD35-4DD0-AFDE-A53DD6434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1-B:  Historical Significance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4A0C9-1C27-48B7-8E9E-7DBF28AC7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75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FA0CA-799C-4C2F-8923-A55700DF7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1-C:  Denotation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B3A36-7B51-4286-9951-7DAD071AC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09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8CE83-E4C3-4030-9227-CBDB151A5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1-C:  Connotation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B7C30-B9F6-45C1-9D39-46779A41A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08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ECB61-886B-48FE-9EDE-D1399969B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1-D:  Meaning/Interpretation (i.e. Paraphrase)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CCFC4-FC3B-40BF-8D62-BD14D769D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1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B5529-29CA-46B9-AF06-98FEF6DB3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1-D:  Literary Devices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DF8A8-9790-4CA3-B45D-4E1FD5860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(copy/paste poem and highlight devices)</a:t>
            </a:r>
          </a:p>
        </p:txBody>
      </p:sp>
    </p:spTree>
    <p:extLst>
      <p:ext uri="{BB962C8B-B14F-4D97-AF65-F5344CB8AC3E}">
        <p14:creationId xmlns:p14="http://schemas.microsoft.com/office/powerpoint/2010/main" val="1326643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B5529-29CA-46B9-AF06-98FEF6DB3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1-D:  Literary Devices---Significance/Effect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DF8A8-9790-4CA3-B45D-4E1FD5860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(explain the significance of the literary devices identified)</a:t>
            </a:r>
          </a:p>
        </p:txBody>
      </p:sp>
    </p:spTree>
    <p:extLst>
      <p:ext uri="{BB962C8B-B14F-4D97-AF65-F5344CB8AC3E}">
        <p14:creationId xmlns:p14="http://schemas.microsoft.com/office/powerpoint/2010/main" val="3540164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EC7CE-F4A5-4581-ADC3-2877CD70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1-E:  </a:t>
            </a:r>
            <a:r>
              <a:rPr lang="en-US" dirty="0" err="1"/>
              <a:t>SOAPSTone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3F7BF-6613-41A1-BF93-8F232CEB4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(copy/paste chart here)</a:t>
            </a:r>
          </a:p>
        </p:txBody>
      </p:sp>
    </p:spTree>
    <p:extLst>
      <p:ext uri="{BB962C8B-B14F-4D97-AF65-F5344CB8AC3E}">
        <p14:creationId xmlns:p14="http://schemas.microsoft.com/office/powerpoint/2010/main" val="476768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124</Words>
  <Application>Microsoft Office PowerPoint</Application>
  <PresentationFormat>Widescreen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Poetry Project</vt:lpstr>
      <vt:lpstr>1-A:  (name of author)</vt:lpstr>
      <vt:lpstr>1-B:  Historical Significance</vt:lpstr>
      <vt:lpstr>1-C:  Denotation</vt:lpstr>
      <vt:lpstr>1-C:  Connotation</vt:lpstr>
      <vt:lpstr>1-D:  Meaning/Interpretation (i.e. Paraphrase)</vt:lpstr>
      <vt:lpstr>1-D:  Literary Devices </vt:lpstr>
      <vt:lpstr>1-D:  Literary Devices---Significance/Effect </vt:lpstr>
      <vt:lpstr>1-E:  SOAPSTone</vt:lpstr>
      <vt:lpstr>1-F:  3-Level Questioning</vt:lpstr>
      <vt:lpstr>1-F:  3-Level Questioning</vt:lpstr>
      <vt:lpstr>1-F:  3-Level Questioning</vt:lpstr>
      <vt:lpstr>Submit PowerPoint in Google Classroom 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Project</dc:title>
  <dc:creator>Sarah Honeycutt</dc:creator>
  <cp:lastModifiedBy>Sarah Honeycutt</cp:lastModifiedBy>
  <cp:revision>3</cp:revision>
  <dcterms:created xsi:type="dcterms:W3CDTF">2018-11-27T14:37:48Z</dcterms:created>
  <dcterms:modified xsi:type="dcterms:W3CDTF">2018-11-27T14:55:27Z</dcterms:modified>
</cp:coreProperties>
</file>