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B2F98-4129-4519-87DB-92300355F6E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E8B76-24EE-4749-85D1-8919C1207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4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D4E11147-D6A7-4AF1-AD21-0FDB51ECF3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158C18C5-BE10-47CB-BF10-F6C1A2ACC2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D9A26409-2AE6-416E-A15C-209034249D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BC38383-E43A-4C92-BE7B-67FE8B1FF21A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8044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93AF9-5AD0-43A3-BC49-E019229A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2881A2-8BD1-41EC-AEF4-C442BC13B1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77AA8-095F-49F3-8D6C-D51CAB2E1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0459-B2E3-4C3F-BA08-E897EAF5AF1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D3A05-6346-4DC0-B29B-87E4EF6DC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80E23-9DE8-4DA4-9DF0-A356FF8B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BFAE-2DBA-4C3B-9D3F-AB4A772A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47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D1AE-7010-4B37-A3CF-3923B37AA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FAA189-2401-4CFD-BC29-B2FA5E137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92D6C-4157-412E-827D-46F1F9FC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0459-B2E3-4C3F-BA08-E897EAF5AF1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A9326-6E98-4861-BCC6-C848650E0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2349E-CBAE-472E-9EC7-A24314C40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BFAE-2DBA-4C3B-9D3F-AB4A772A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1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123504-DE8F-41A1-A66B-C45D4FF9B6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5DA0C-69A7-49C5-A93E-1B47D8786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370EC-C08D-47BA-A514-060A758D4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0459-B2E3-4C3F-BA08-E897EAF5AF1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F4902-32C9-40BD-8435-6533D0107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96DB9-DE59-4993-8DDE-C0436C47A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BFAE-2DBA-4C3B-9D3F-AB4A772A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4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18D77-B626-4C50-8ABA-DAEB509DC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A3828-4507-4E65-BDE0-974330BDA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E1008-52A5-4153-998C-73636BC15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0459-B2E3-4C3F-BA08-E897EAF5AF1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B9580-8CD2-4CEC-8909-969E8B06D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68F03-69A8-4C8C-BF9E-350F07493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BFAE-2DBA-4C3B-9D3F-AB4A772A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06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60531-F31E-4F3C-96C7-9F0958E68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EE7FC-4FC1-4BFE-8DA7-9E41719CB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A03BA-1935-46C0-BE47-1ECF3B778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0459-B2E3-4C3F-BA08-E897EAF5AF1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20C02-34DD-4E55-8F32-1779351E4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D5B5A-6CEE-42E3-9641-F05DA8251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BFAE-2DBA-4C3B-9D3F-AB4A772A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8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6D081-AB88-46CD-A529-9C412B99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5334F-C538-4CA7-94A5-49E6ECEAF5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A992C-E83F-4045-BF78-A9DBE811F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AF1FC3-D207-493C-A07A-24408270E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0459-B2E3-4C3F-BA08-E897EAF5AF1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3D764-D92B-40D1-802A-E252CA29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AB178-CB8A-4E79-BD3D-9D31A2EF9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BFAE-2DBA-4C3B-9D3F-AB4A772A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AF8A4-1F66-4E3C-8535-C927AD8F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DF8EB-FBD4-4D60-A132-DA4CC1F84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10280D-C16C-48E1-9FBD-338241483C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C5D6A3-2912-48B5-B07C-1FF8CDCE4A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9F3025-2714-4C50-B5D6-609D758685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EADC74-B443-4059-BB57-0EF595438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0459-B2E3-4C3F-BA08-E897EAF5AF1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E099BE-9AD8-4BB4-A09F-3135C84EC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98939C-15E0-49F8-BEA9-FCF0AD523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BFAE-2DBA-4C3B-9D3F-AB4A772A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4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4DD1F-98DF-453A-B792-932C36081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5240C8-E5C5-4EB6-AFB5-F9FF74D5C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0459-B2E3-4C3F-BA08-E897EAF5AF1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1DC9EB-82EF-454E-9C26-7E85D4C8A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5A139B-7D51-4BCB-A63D-6E4C960D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BFAE-2DBA-4C3B-9D3F-AB4A772A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2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620C07-1D31-47C9-B75C-49F81727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0459-B2E3-4C3F-BA08-E897EAF5AF1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8A8B1E-C590-428E-B0C9-E2D893BF8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733B7-9E69-470E-95BC-B6DB6DB9F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BFAE-2DBA-4C3B-9D3F-AB4A772A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6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BE05A-F897-41A7-B032-E6B25FA5B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F99CE-6890-4B0F-BD76-FE3B890DF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A8788-EF70-4485-ABC9-4B52A9F45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D5DF4-FDE8-4EF5-AE9D-6029C0293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0459-B2E3-4C3F-BA08-E897EAF5AF1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740C7A-9C0C-434E-9B2D-E5EE9B45C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8CBA3D-87DF-4B48-A27E-A95944E44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BFAE-2DBA-4C3B-9D3F-AB4A772A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09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4D5F3-B211-489D-ACE4-8ED13C4B5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C513F2-A801-4E05-98F0-B78FC51EF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739520-626A-4109-B7F1-85172CEF0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43B7-C6F9-4AB3-824E-3C4DE1EBB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0459-B2E3-4C3F-BA08-E897EAF5AF1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E391BF-13DA-4F25-95DE-54443973D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568D8-B053-48BC-974B-E951D5A54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BFAE-2DBA-4C3B-9D3F-AB4A772A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6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4946B8-4A26-4212-90F3-7E68BD248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25596-1515-4A8C-9831-C7A7FDD22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1BCDD-AD21-4F7D-BF38-514EA9E68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20459-B2E3-4C3F-BA08-E897EAF5AF1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ACF74-9A6B-46BD-A34A-B732E0EB4C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97345-30C2-4ED6-B94E-CD5C3E5CBF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6BFAE-2DBA-4C3B-9D3F-AB4A772A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8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9176CCD4-F19C-4DB8-A9F7-1E83EEF8F4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76550" y="0"/>
            <a:ext cx="7793038" cy="1143000"/>
          </a:xfrm>
        </p:spPr>
        <p:txBody>
          <a:bodyPr/>
          <a:lstStyle/>
          <a:p>
            <a:r>
              <a:rPr lang="en-US" altLang="en-US"/>
              <a:t>Application:  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EA3DDD0D-8AF0-4F86-B880-A94A5C127A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371600"/>
            <a:ext cx="8878888" cy="5334000"/>
          </a:xfrm>
        </p:spPr>
        <p:txBody>
          <a:bodyPr/>
          <a:lstStyle/>
          <a:p>
            <a:pPr>
              <a:defRPr/>
            </a:pPr>
            <a:r>
              <a:rPr lang="en-US" altLang="en-US" sz="2000" dirty="0"/>
              <a:t>Directions for Lyndon B. Johnson’s speech assignment:</a:t>
            </a:r>
          </a:p>
          <a:p>
            <a:pPr lvl="1">
              <a:defRPr/>
            </a:pPr>
            <a:r>
              <a:rPr lang="en-US" altLang="en-US" sz="2000" dirty="0"/>
              <a:t>As you read Johnson’s speech, cite examples of the different kinds of appeals:</a:t>
            </a:r>
          </a:p>
          <a:p>
            <a:pPr lvl="2">
              <a:defRPr/>
            </a:pPr>
            <a:r>
              <a:rPr lang="en-US" altLang="en-US" dirty="0"/>
              <a:t>Be sure to cite AT LEAST two examples EACH for Ethos, Logos, and Pathos</a:t>
            </a:r>
          </a:p>
          <a:p>
            <a:pPr lvl="1">
              <a:defRPr/>
            </a:pPr>
            <a:r>
              <a:rPr lang="en-US" altLang="en-US" sz="2000" dirty="0"/>
              <a:t>Put a star next to particularly effective appeals; put an X next to any you feel are faulty or deceptive</a:t>
            </a:r>
          </a:p>
          <a:p>
            <a:pPr lvl="1">
              <a:defRPr/>
            </a:pPr>
            <a:r>
              <a:rPr lang="en-US" altLang="en-US" sz="2000" dirty="0"/>
              <a:t>Annotate for other rhetorical devices, including the following:</a:t>
            </a:r>
          </a:p>
          <a:p>
            <a:pPr lvl="2">
              <a:defRPr/>
            </a:pPr>
            <a:r>
              <a:rPr lang="en-US" altLang="en-US" dirty="0"/>
              <a:t>Parallel structure and/or anaphora</a:t>
            </a:r>
          </a:p>
          <a:p>
            <a:pPr lvl="2">
              <a:defRPr/>
            </a:pPr>
            <a:r>
              <a:rPr lang="en-US" altLang="en-US" dirty="0"/>
              <a:t>Repetition</a:t>
            </a:r>
          </a:p>
          <a:p>
            <a:pPr lvl="2">
              <a:defRPr/>
            </a:pPr>
            <a:r>
              <a:rPr lang="en-US" altLang="en-US" dirty="0"/>
              <a:t>Allusion</a:t>
            </a:r>
          </a:p>
          <a:p>
            <a:pPr lvl="2">
              <a:defRPr/>
            </a:pPr>
            <a:r>
              <a:rPr lang="en-US" altLang="en-US" dirty="0"/>
              <a:t>Alliteration</a:t>
            </a:r>
          </a:p>
          <a:p>
            <a:pPr lvl="1">
              <a:defRPr/>
            </a:pPr>
            <a:r>
              <a:rPr lang="en-US" altLang="en-US" dirty="0"/>
              <a:t>In ONE ACES paragraph, discuss which appeal is MOST effective.  *Cite example and explain WHY it is effective.</a:t>
            </a:r>
          </a:p>
          <a:p>
            <a:pPr marL="914400" lvl="2" indent="0">
              <a:buNone/>
              <a:defRPr/>
            </a:pPr>
            <a:endParaRPr lang="en-US" altLang="en-US" sz="1600" dirty="0"/>
          </a:p>
          <a:p>
            <a:pPr>
              <a:defRPr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26852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</vt:lpstr>
      <vt:lpstr>Office Theme</vt:lpstr>
      <vt:lpstr>Application: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Application:  </dc:title>
  <dc:creator>Sarah Honeycutt</dc:creator>
  <cp:lastModifiedBy>Sarah Honeycutt</cp:lastModifiedBy>
  <cp:revision>1</cp:revision>
  <dcterms:created xsi:type="dcterms:W3CDTF">2017-10-26T14:07:46Z</dcterms:created>
  <dcterms:modified xsi:type="dcterms:W3CDTF">2017-10-26T14:08:13Z</dcterms:modified>
</cp:coreProperties>
</file>