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5" r:id="rId5"/>
    <p:sldId id="279" r:id="rId6"/>
    <p:sldId id="261" r:id="rId7"/>
    <p:sldId id="263" r:id="rId8"/>
    <p:sldId id="264" r:id="rId9"/>
    <p:sldId id="278" r:id="rId10"/>
    <p:sldId id="265" r:id="rId11"/>
    <p:sldId id="276" r:id="rId12"/>
    <p:sldId id="280" r:id="rId13"/>
    <p:sldId id="267" r:id="rId14"/>
    <p:sldId id="269" r:id="rId15"/>
    <p:sldId id="270" r:id="rId16"/>
    <p:sldId id="271" r:id="rId17"/>
    <p:sldId id="277" r:id="rId18"/>
    <p:sldId id="281" r:id="rId19"/>
    <p:sldId id="273" r:id="rId20"/>
    <p:sldId id="282" r:id="rId21"/>
    <p:sldId id="283" r:id="rId22"/>
    <p:sldId id="287" r:id="rId23"/>
    <p:sldId id="299" r:id="rId24"/>
    <p:sldId id="29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0F1F-24D6-4AF9-8A58-3B8849B4C115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60F5B-20C0-4BCC-B42B-08B23A182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/>
              <a:t>Eng. IV. Voc. </a:t>
            </a:r>
            <a:r>
              <a:rPr lang="en-US" sz="4000" dirty="0"/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Day 2</a:t>
            </a:r>
            <a:r>
              <a:rPr lang="en-US" sz="2400" dirty="0"/>
              <a:t>: Write original sentences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0"/>
          <a:ext cx="8610600" cy="557473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6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roundabout way of speaking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The tired man started talking in circumlocution, so he avoided the point.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circumspect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cautious; prudent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(looking around at options/circumstances before deciding on something)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I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need to be circumspect when I make important decisions.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coalesce (v)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grow together; combine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My sister and I coalesce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d our money together.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travesty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an absurd or inferior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imitation  (ex:  a travesty of justice)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My friend made a travesty of copying my original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style.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ostentatious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showy; displaying wealth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The ostentatious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celebrity ended up with a lot </a:t>
                      </a:r>
                      <a:r>
                        <a:rPr lang="en-US" sz="1600" baseline="0">
                          <a:latin typeface="Calibri"/>
                          <a:ea typeface="SimSun"/>
                          <a:cs typeface="Arial"/>
                        </a:rPr>
                        <a:t>of fancy cars but bankrupt.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/>
              <a:t>Eng. IV. Voc. </a:t>
            </a:r>
            <a:r>
              <a:rPr lang="en-US" sz="4000" dirty="0"/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Day 3</a:t>
            </a:r>
            <a:r>
              <a:rPr lang="en-US" sz="2400" dirty="0"/>
              <a:t>: Write original sentences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90600"/>
          <a:ext cx="8610600" cy="556259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4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obtrude (v) /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obtrusive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intrude; provide without being asked / being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intrusive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53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6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concoct (v) / concoction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SimSun"/>
                          <a:cs typeface="Arial"/>
                        </a:rPr>
                        <a:t>to mix ingredients;</a:t>
                      </a:r>
                      <a:r>
                        <a:rPr lang="en-US" sz="1600" baseline="0" dirty="0">
                          <a:latin typeface="+mn-lt"/>
                          <a:ea typeface="SimSun"/>
                          <a:cs typeface="Arial"/>
                        </a:rPr>
                        <a:t> to invent or devise (v)   /   an invention (n)</a:t>
                      </a:r>
                      <a:endParaRPr lang="en-US" sz="16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1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plutocracy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government by the rich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1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demagogue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political leader who stirs up people for personal advantage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315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perfidious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faithless, disloyal, untrustworthy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57200"/>
          <a:ext cx="8610600" cy="6316614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2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roundabout way of speaking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circumspect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cautious; prudent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(looking around at options/circumstances before deciding on something)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coalesce (v)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grow together; combine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travesty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an absurd or inferior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imitation  (ex:  a travesty of justice)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ostentatious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showy; displaying wealth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obtrude (v) /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obtrusive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intrude; provide without being asked / being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intrusive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4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concoct (v) / concoction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SimSun"/>
                          <a:cs typeface="Arial"/>
                        </a:rPr>
                        <a:t>to mix ingredients;</a:t>
                      </a:r>
                      <a:r>
                        <a:rPr lang="en-US" sz="1600" baseline="0" dirty="0">
                          <a:latin typeface="+mn-lt"/>
                          <a:ea typeface="SimSun"/>
                          <a:cs typeface="Arial"/>
                        </a:rPr>
                        <a:t> to invent or devise (v)   /   an invention (n)</a:t>
                      </a:r>
                      <a:endParaRPr lang="en-US" sz="16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plutocracy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government by the rich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demagogue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political leader who stirs up people for personal advantage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perfidious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faithless, disloyal, untrustworthy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9200533-4AED-494C-B24B-0785DC265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#8: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8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90600"/>
          </a:xfrm>
        </p:spPr>
        <p:txBody>
          <a:bodyPr/>
          <a:lstStyle/>
          <a:p>
            <a:r>
              <a:rPr lang="en-US" b="1" dirty="0"/>
              <a:t>Eng. IV. Voc. </a:t>
            </a:r>
            <a:r>
              <a:rPr lang="en-US" dirty="0"/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Day 5 </a:t>
            </a:r>
            <a:r>
              <a:rPr lang="en-US" dirty="0"/>
              <a:t>- Complete the following analogies: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200" dirty="0"/>
              <a:t>circumlocution 	    circumspect	  coalesce       travesty	      demagogue</a:t>
            </a:r>
          </a:p>
          <a:p>
            <a:pPr>
              <a:buNone/>
            </a:pPr>
            <a:r>
              <a:rPr lang="en-US" sz="2200" dirty="0"/>
              <a:t>concoct		    plutocracy	  obtrude       ostentatious        perfidious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2 Chainz : __________ :: Mother Teresa : humble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president : Obama :: __________ Hitler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follow : recipe :: __________ : a magic potion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 : government :: disaster : hurricane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fib : white lie :: __________ : evasive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3800" b="1" dirty="0"/>
              <a:t>Now, write 5 analogies of your own.</a:t>
            </a:r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411162"/>
          </a:xfrm>
        </p:spPr>
        <p:txBody>
          <a:bodyPr>
            <a:noAutofit/>
          </a:bodyPr>
          <a:lstStyle/>
          <a:p>
            <a:r>
              <a:rPr lang="en-US" sz="1800" b="1" dirty="0"/>
              <a:t>Eng. IV. Voc. #9 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33400"/>
          <a:ext cx="8382000" cy="601980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permeate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pass through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pertinent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relevant; to the point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sagacity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wisdom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(sage = a wise person)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rancorous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bitter, hateful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panacea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remedy for all ills; cure-all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tenacious (adj) 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tenacity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determined, keeping a firm grip on (adj) / determination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anachronism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error in chronology or time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chronicle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historical account of events in the order of time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transient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temporary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, short-lived, fleeting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vindicate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clear from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blame or suspicion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Eng. IV. Voc. </a:t>
            </a:r>
            <a:r>
              <a:rPr lang="en-US" sz="3600" dirty="0"/>
              <a:t>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/>
              <a:t>Day 2</a:t>
            </a:r>
            <a:r>
              <a:rPr lang="en-US" sz="2400" dirty="0"/>
              <a:t>: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382000" cy="5333997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4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5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permeate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pass through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45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pertinent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relevant; to the point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56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5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sagacity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wisdom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(sage = a wise person)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45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rancorous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bitter, hateful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45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panacea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remedy for all ills; cure-all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Eng. IV. Voc. </a:t>
            </a:r>
            <a:r>
              <a:rPr lang="en-US" sz="3600" dirty="0"/>
              <a:t>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/>
              <a:t>Day 3</a:t>
            </a:r>
            <a:r>
              <a:rPr lang="en-US" sz="2400" dirty="0"/>
              <a:t>: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143000"/>
          <a:ext cx="8382000" cy="541019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8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tenacious (adj) 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tenacity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determined, keeping a firm grip on (adj) / determination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anachronism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error in chronology or time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chronicle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historical account of events in the order of time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transient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temporary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, short-lived, fleeting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vindicate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clear from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blame or suspicion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33400"/>
          <a:ext cx="8382000" cy="601980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permeate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pass through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pertinent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relevant; to the point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sagacity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wisdom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(sage = a wise person)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rancorous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bitter, hateful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panacea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remedy for all ills; cure-all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tenacious (adj) 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tenacity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determined, keeping a firm grip on (adj) / determination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anachronism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error in chronology or time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chronicle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historical account of events in the order of time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transient (adj)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temporary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, short-lived, fleeting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vindicate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to clear from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blame or suspicion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1A4F068-A214-46E6-BF90-AAA0131DF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#9: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84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Eng. IV. Voc. </a:t>
            </a:r>
            <a:r>
              <a:rPr lang="en-US" dirty="0"/>
              <a:t>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Using the word bank provided, complete the following analogies with 5 of the words.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permeate 	pertinent 	sagacity 		rancorous        panacea </a:t>
            </a:r>
          </a:p>
          <a:p>
            <a:pPr>
              <a:buNone/>
            </a:pPr>
            <a:r>
              <a:rPr lang="en-US" dirty="0"/>
              <a:t>tenacious	anachronism 	chronicle 	transient          vindicate					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traveling nurse : __________ :: resident doctor : permanent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 : education and experience :: solutions : trial and error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 :  irrelevant :: coherent : unorganized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positive : attitude :: __________ : will power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story : fiction :: __________ : nonfiction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5100" b="1" dirty="0"/>
              <a:t>		Now, write 5 analogies of your own.</a:t>
            </a:r>
            <a:endParaRPr lang="en-US" sz="51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76800" cy="411162"/>
          </a:xfrm>
        </p:spPr>
        <p:txBody>
          <a:bodyPr>
            <a:normAutofit/>
          </a:bodyPr>
          <a:lstStyle/>
          <a:p>
            <a:r>
              <a:rPr lang="en-US" sz="1800" b="1" dirty="0"/>
              <a:t>Eng. IV. Voc. #7 Day 1</a:t>
            </a:r>
            <a:r>
              <a:rPr lang="en-US" sz="1800" dirty="0"/>
              <a:t>: Copy words and definitions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458200" cy="601980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demote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move down in grade or rank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depreciate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go down in price</a:t>
                      </a: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;</a:t>
                      </a:r>
                      <a:r>
                        <a:rPr lang="en-US" sz="1800" baseline="0">
                          <a:latin typeface="Calibri"/>
                          <a:ea typeface="SimSun"/>
                          <a:cs typeface="Arial"/>
                        </a:rPr>
                        <a:t> belittle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discrepancy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disagreement; variation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dissent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differ in opinion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secede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withdraw from an organization or federation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imbibe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absorb (information/learning);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take in; to drink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envision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foresee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hedonist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Person who pursues pleasure as a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goal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precocious (adj) / precocity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showing unusually early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development, especially mentally (v) / early development (n)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voracious (adj) / voracity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extremely hungry;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greedy; eager for an activity or interest (v)  /  greed; eagerness (n)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Eng. IV: Voc. #7-9 Review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Voc. #7-9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over Voc. </a:t>
            </a:r>
            <a:r>
              <a:rPr lang="en-US"/>
              <a:t>#7-9 </a:t>
            </a:r>
            <a:r>
              <a:rPr lang="en-US" dirty="0"/>
              <a:t>lists, pick the TWO words from EACH lesson that are the most difficult for you to remember</a:t>
            </a:r>
          </a:p>
          <a:p>
            <a:r>
              <a:rPr lang="en-US" dirty="0"/>
              <a:t>To practice applying these words, do at least on of the following for each</a:t>
            </a:r>
          </a:p>
          <a:p>
            <a:pPr lvl="1"/>
            <a:r>
              <a:rPr lang="en-US" dirty="0"/>
              <a:t>Illustrate it</a:t>
            </a:r>
          </a:p>
          <a:p>
            <a:pPr lvl="1"/>
            <a:r>
              <a:rPr lang="en-US" dirty="0"/>
              <a:t>Write a synonym and antonym for the word</a:t>
            </a:r>
          </a:p>
          <a:p>
            <a:pPr lvl="1"/>
            <a:r>
              <a:rPr lang="en-US" dirty="0"/>
              <a:t>Create a one-line rhyme using the word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Looking over all your vocabulary lists (#7-9),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challenge.  </a:t>
            </a:r>
          </a:p>
          <a:p>
            <a:r>
              <a:rPr lang="en-US" dirty="0"/>
              <a:t>Trade back to “grade”</a:t>
            </a:r>
          </a:p>
          <a:p>
            <a:r>
              <a:rPr lang="en-US" dirty="0"/>
              <a:t>Eight “volunteers” will add a word to the bank on the board and put sentences on display.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*Test Friday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alone or with a partner, write a SHORT, fictional story using at least 6 of the vocabulary words (2 from each </a:t>
            </a:r>
            <a:r>
              <a:rPr lang="en-US"/>
              <a:t>lesson #7-9).</a:t>
            </a:r>
            <a:endParaRPr lang="en-US" dirty="0"/>
          </a:p>
          <a:p>
            <a:r>
              <a:rPr lang="en-US" dirty="0"/>
              <a:t>Be prepared to share these out loud.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1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a Voc. #7-9 Cross Word from the front desk.</a:t>
            </a:r>
          </a:p>
          <a:p>
            <a:r>
              <a:rPr lang="en-US" dirty="0"/>
              <a:t>You will have 10 minutes to work on it; it is due by tomorrow for a grade.</a:t>
            </a:r>
          </a:p>
          <a:p>
            <a:r>
              <a:rPr lang="en-US" dirty="0"/>
              <a:t>Reminder:  Test tomorrow.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Eng. IV. Voc. </a:t>
            </a:r>
            <a:r>
              <a:rPr lang="en-US" sz="3600" dirty="0"/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/>
              <a:t>Day 2</a:t>
            </a:r>
            <a:r>
              <a:rPr lang="en-US" sz="2400" dirty="0"/>
              <a:t>: Write original sentences for the first 5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458200" cy="5257797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demote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move down in grade or rank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depreciate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go down in price</a:t>
                      </a: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;</a:t>
                      </a:r>
                      <a:r>
                        <a:rPr lang="en-US" sz="1800" baseline="0">
                          <a:latin typeface="Calibri"/>
                          <a:ea typeface="SimSun"/>
                          <a:cs typeface="Arial"/>
                        </a:rPr>
                        <a:t> belittle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7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discrepancy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disagreement; variation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7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dissent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differ in opinion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778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secede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withdraw from an organization or federation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Eng. IV. Voc. </a:t>
            </a:r>
            <a:r>
              <a:rPr lang="en-US" sz="3600" dirty="0"/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/>
              <a:t>Day 3</a:t>
            </a:r>
            <a:r>
              <a:rPr lang="en-US" sz="2400" dirty="0"/>
              <a:t>: Write original sentences for the last 5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0"/>
          <a:ext cx="8534400" cy="5410198"/>
        </p:xfrm>
        <a:graphic>
          <a:graphicData uri="http://schemas.openxmlformats.org/drawingml/2006/table">
            <a:tbl>
              <a:tblPr/>
              <a:tblGrid>
                <a:gridCol w="1999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8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imbibe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absorb (information/learning);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take in; to drink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envision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foresee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hedonist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Person who pursues pleasure as a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goal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precocious (adj) / precocity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showing unusually early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development, especially mentally (v) / early development (n)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134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voracious (adj) / voracity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extremely hungry;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greedy; eager for an activity or interest (v)  /  greed; eagerness (n)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458200" cy="601980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6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demote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move down in grade or rank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depreciate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go down in price</a:t>
                      </a: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;</a:t>
                      </a:r>
                      <a:r>
                        <a:rPr lang="en-US" sz="1800" baseline="0">
                          <a:latin typeface="Calibri"/>
                          <a:ea typeface="SimSun"/>
                          <a:cs typeface="Arial"/>
                        </a:rPr>
                        <a:t> belittle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discrepancy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disagreement; variation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dissent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differ in opinion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secede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withdraw from an organization or federation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imbibe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absorb (information/learning);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take in; to drink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envision (v)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foresee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hedonist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Person who pursues pleasure as a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goal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precocious (adj) / precocity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showing unusually early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development, especially mentally (v) / early development (n)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15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voracious (adj) / voracity (n)</a:t>
                      </a: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extremely hungry;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greedy; eager for an activity or interest (v)  /  greed; eagerness (n)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1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6643" marR="46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70DB181-4FE2-4379-9AEE-66507CEEE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#7: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3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Eng. IV. Voc. </a:t>
            </a:r>
            <a:r>
              <a:rPr lang="en-US" dirty="0"/>
              <a:t>#7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Using the word bank provided, complete the following analogies with 5 of the words.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demote	depreciate 	discrepancy	dissent	secede</a:t>
            </a:r>
          </a:p>
          <a:p>
            <a:pPr>
              <a:buNone/>
            </a:pPr>
            <a:r>
              <a:rPr lang="en-US" dirty="0"/>
              <a:t>imbibe 	envision 	hedonist	precocious	voracity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 : downgrade :: promote : advance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argue : __________ :: agree : support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anticipation: __________ :: dread : trepidation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home value : __________ :: interest rates : increase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corroborate : __________ :: confirm : deny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sz="4700" b="1" dirty="0"/>
              <a:t>Now, write 5 of your own!</a:t>
            </a:r>
            <a:endParaRPr lang="en-US" sz="47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487362"/>
          </a:xfrm>
        </p:spPr>
        <p:txBody>
          <a:bodyPr>
            <a:noAutofit/>
          </a:bodyPr>
          <a:lstStyle/>
          <a:p>
            <a:r>
              <a:rPr lang="en-US" sz="1800" b="1" dirty="0"/>
              <a:t>Eng. IV. Voc. #8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57200"/>
          <a:ext cx="8610600" cy="6316614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2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roundabout way of speaking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circumspect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cautious; prudent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(looking around at options/circumstances before deciding on something)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coalesce (v)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grow together; combine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travesty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an absurd or inferior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imitation  (ex:  a travesty of justice)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ostentatious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showy; displaying wealth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obtrude (v) /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obtrusive (adj)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intrude; provide without being asked / being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intrusive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48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concoct (v) / concoction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SimSun"/>
                          <a:cs typeface="Arial"/>
                        </a:rPr>
                        <a:t>to mix ingredients;</a:t>
                      </a:r>
                      <a:r>
                        <a:rPr lang="en-US" sz="1600" baseline="0" dirty="0">
                          <a:latin typeface="+mn-lt"/>
                          <a:ea typeface="SimSun"/>
                          <a:cs typeface="Arial"/>
                        </a:rPr>
                        <a:t> to invent or devise (v)   /   an invention (n)</a:t>
                      </a:r>
                      <a:endParaRPr lang="en-US" sz="16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plutocracy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government by the rich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demagogue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political leader who stirs up people for personal advantage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806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perfidious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faithless, disloyal, untrustworthy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8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/>
              <a:t>Eng. IV. Voc. </a:t>
            </a:r>
            <a:r>
              <a:rPr lang="en-US" sz="4000" dirty="0"/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Day 2</a:t>
            </a:r>
            <a:r>
              <a:rPr lang="en-US" sz="2400" dirty="0"/>
              <a:t>: Write original sentences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0"/>
          <a:ext cx="8610600" cy="5486402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6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roundabout way of speaking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circumspect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cautious; prudent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(looking around at options/circumstances before deciding on something)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SimSun"/>
                          <a:cs typeface="Arial"/>
                        </a:rPr>
                        <a:t>coalesce (v)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grow together; combine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travesty (n)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an absurd or inferior</a:t>
                      </a:r>
                      <a:r>
                        <a:rPr lang="en-US" sz="1600" baseline="0" dirty="0">
                          <a:latin typeface="Calibri"/>
                          <a:ea typeface="SimSun"/>
                          <a:cs typeface="Arial"/>
                        </a:rPr>
                        <a:t> imitation  (ex:  a travesty of justice)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51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ostentatious (adj)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SimSun"/>
                          <a:cs typeface="Arial"/>
                        </a:rPr>
                        <a:t>showy; displaying wealth</a:t>
                      </a: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554" marR="45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38569</TotalTime>
  <Words>1905</Words>
  <Application>Microsoft Office PowerPoint</Application>
  <PresentationFormat>On-screen Show (4:3)</PresentationFormat>
  <Paragraphs>314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SimSun</vt:lpstr>
      <vt:lpstr>Arial</vt:lpstr>
      <vt:lpstr>Calibri</vt:lpstr>
      <vt:lpstr>Wingdings</vt:lpstr>
      <vt:lpstr>Office Theme</vt:lpstr>
      <vt:lpstr>ENG IV: Voc. #7</vt:lpstr>
      <vt:lpstr>Eng. IV. Voc. #7 Day 1: Copy words and definitions </vt:lpstr>
      <vt:lpstr>Eng. IV. Voc. #7</vt:lpstr>
      <vt:lpstr>Eng. IV. Voc. #7</vt:lpstr>
      <vt:lpstr>PowerPoint Presentation</vt:lpstr>
      <vt:lpstr>Eng. IV. Voc. #7 </vt:lpstr>
      <vt:lpstr>ENG IV: Voc. #8</vt:lpstr>
      <vt:lpstr>Eng. IV. Voc. #8 Day 1: Copy words and definitions</vt:lpstr>
      <vt:lpstr>Eng. IV. Voc. #8</vt:lpstr>
      <vt:lpstr>Eng. IV. Voc. #8</vt:lpstr>
      <vt:lpstr>Eng. IV. Voc. #8</vt:lpstr>
      <vt:lpstr>PowerPoint Presentation</vt:lpstr>
      <vt:lpstr>Eng. IV. Voc. #8</vt:lpstr>
      <vt:lpstr>ENG IV: Voc. #9</vt:lpstr>
      <vt:lpstr>Eng. IV. Voc. #9  Day 1: Copy words and definitions</vt:lpstr>
      <vt:lpstr>Eng. IV. Voc. #9</vt:lpstr>
      <vt:lpstr>Eng. IV. Voc. #9</vt:lpstr>
      <vt:lpstr>PowerPoint Presentation</vt:lpstr>
      <vt:lpstr>Eng. IV. Voc. #9</vt:lpstr>
      <vt:lpstr>Eng. IV: Voc. #7-9 Review</vt:lpstr>
      <vt:lpstr>Voc. #7-9 Review</vt:lpstr>
      <vt:lpstr>Stump a Scholar… </vt:lpstr>
      <vt:lpstr>Vocabulary Warm-up Review</vt:lpstr>
      <vt:lpstr>Vocabulary Warm-up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#7</dc:title>
  <dc:creator>sarah.vanwyhe</dc:creator>
  <cp:lastModifiedBy>Sarah Honeycutt</cp:lastModifiedBy>
  <cp:revision>2783</cp:revision>
  <cp:lastPrinted>2018-08-23T16:05:16Z</cp:lastPrinted>
  <dcterms:created xsi:type="dcterms:W3CDTF">2014-10-28T17:48:04Z</dcterms:created>
  <dcterms:modified xsi:type="dcterms:W3CDTF">2018-08-23T16:26:35Z</dcterms:modified>
</cp:coreProperties>
</file>