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E5D2-9A2C-4349-89BD-88792F90BE58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F5F1-4386-44C0-B566-BBBAC59D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E5D2-9A2C-4349-89BD-88792F90BE58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F5F1-4386-44C0-B566-BBBAC59D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6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E5D2-9A2C-4349-89BD-88792F90BE58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F5F1-4386-44C0-B566-BBBAC59D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5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E5D2-9A2C-4349-89BD-88792F90BE58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F5F1-4386-44C0-B566-BBBAC59D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2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E5D2-9A2C-4349-89BD-88792F90BE58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F5F1-4386-44C0-B566-BBBAC59D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0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E5D2-9A2C-4349-89BD-88792F90BE58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F5F1-4386-44C0-B566-BBBAC59D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2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E5D2-9A2C-4349-89BD-88792F90BE58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F5F1-4386-44C0-B566-BBBAC59D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5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E5D2-9A2C-4349-89BD-88792F90BE58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F5F1-4386-44C0-B566-BBBAC59D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5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E5D2-9A2C-4349-89BD-88792F90BE58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F5F1-4386-44C0-B566-BBBAC59D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2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E5D2-9A2C-4349-89BD-88792F90BE58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F5F1-4386-44C0-B566-BBBAC59D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4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E5D2-9A2C-4349-89BD-88792F90BE58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F5F1-4386-44C0-B566-BBBAC59D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4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3E5D2-9A2C-4349-89BD-88792F90BE58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1F5F1-4386-44C0-B566-BBBAC59D1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0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Daily Grammar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http://chs.clintonokschools.org/page/45535_3</a:t>
            </a:r>
          </a:p>
        </p:txBody>
      </p:sp>
    </p:spTree>
    <p:extLst>
      <p:ext uri="{BB962C8B-B14F-4D97-AF65-F5344CB8AC3E}">
        <p14:creationId xmlns:p14="http://schemas.microsoft.com/office/powerpoint/2010/main" val="3484798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DOL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Fix the mistakes:</a:t>
            </a:r>
            <a:br>
              <a:rPr lang="en-US" dirty="0"/>
            </a:br>
            <a:r>
              <a:rPr lang="en-US" dirty="0"/>
              <a:t>last spring we read about a swiss village in geography class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Combine the sentences:</a:t>
            </a:r>
            <a:br>
              <a:rPr lang="en-US" dirty="0"/>
            </a:br>
            <a:r>
              <a:rPr lang="en-US" dirty="0"/>
              <a:t>Flowers had been planted in the garden. Jim had planted them.</a:t>
            </a:r>
          </a:p>
        </p:txBody>
      </p:sp>
    </p:spTree>
    <p:extLst>
      <p:ext uri="{BB962C8B-B14F-4D97-AF65-F5344CB8AC3E}">
        <p14:creationId xmlns:p14="http://schemas.microsoft.com/office/powerpoint/2010/main" val="3408728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DOL 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Fix the mistakes:</a:t>
            </a:r>
            <a:br>
              <a:rPr lang="en-US" dirty="0"/>
            </a:br>
            <a:r>
              <a:rPr lang="en-US" dirty="0"/>
              <a:t>has my uncle purchased </a:t>
            </a:r>
            <a:r>
              <a:rPr lang="en-US" dirty="0" err="1"/>
              <a:t>german</a:t>
            </a:r>
            <a:r>
              <a:rPr lang="en-US" dirty="0"/>
              <a:t> potato salad at the deli?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Combine the sentences:</a:t>
            </a:r>
            <a:br>
              <a:rPr lang="en-US" dirty="0"/>
            </a:br>
            <a:r>
              <a:rPr lang="en-US" dirty="0"/>
              <a:t>The potted tulip was a gift. The tulip is dying. Grandma gave it.</a:t>
            </a:r>
          </a:p>
        </p:txBody>
      </p:sp>
    </p:spTree>
    <p:extLst>
      <p:ext uri="{BB962C8B-B14F-4D97-AF65-F5344CB8AC3E}">
        <p14:creationId xmlns:p14="http://schemas.microsoft.com/office/powerpoint/2010/main" val="1810771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DOL 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Fix the mistakes:</a:t>
            </a:r>
            <a:br>
              <a:rPr lang="en-US" dirty="0"/>
            </a:br>
            <a:r>
              <a:rPr lang="en-US" dirty="0"/>
              <a:t>do </a:t>
            </a:r>
            <a:r>
              <a:rPr lang="en-US" dirty="0" err="1"/>
              <a:t>mr</a:t>
            </a:r>
            <a:r>
              <a:rPr lang="en-US" dirty="0"/>
              <a:t> And </a:t>
            </a:r>
            <a:r>
              <a:rPr lang="en-US" dirty="0" err="1"/>
              <a:t>mrs</a:t>
            </a:r>
            <a:r>
              <a:rPr lang="en-US" dirty="0"/>
              <a:t> </a:t>
            </a:r>
            <a:r>
              <a:rPr lang="en-US" dirty="0" err="1"/>
              <a:t>colena</a:t>
            </a:r>
            <a:r>
              <a:rPr lang="en-US" dirty="0"/>
              <a:t> attends a </a:t>
            </a:r>
            <a:r>
              <a:rPr lang="en-US" dirty="0" err="1"/>
              <a:t>baptist</a:t>
            </a:r>
            <a:r>
              <a:rPr lang="en-US" dirty="0"/>
              <a:t> church in </a:t>
            </a:r>
            <a:r>
              <a:rPr lang="en-US" dirty="0" err="1"/>
              <a:t>iowa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Combine the sentences:</a:t>
            </a:r>
            <a:br>
              <a:rPr lang="en-US" dirty="0"/>
            </a:br>
            <a:r>
              <a:rPr lang="en-US" dirty="0"/>
              <a:t>The clock was broken. The clock was digital. It was brown.</a:t>
            </a:r>
          </a:p>
        </p:txBody>
      </p:sp>
    </p:spTree>
    <p:extLst>
      <p:ext uri="{BB962C8B-B14F-4D97-AF65-F5344CB8AC3E}">
        <p14:creationId xmlns:p14="http://schemas.microsoft.com/office/powerpoint/2010/main" val="3874657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DOL 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Fix the mistakes: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err="1"/>
              <a:t>french</a:t>
            </a:r>
            <a:r>
              <a:rPr lang="en-US" dirty="0"/>
              <a:t> poodle were taken to uptown grooming shop</a:t>
            </a:r>
            <a:br>
              <a:rPr lang="en-US" dirty="0"/>
            </a:br>
            <a:r>
              <a:rPr lang="en-US" dirty="0"/>
              <a:t>Combine the sentences: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chef cut fish. The chef was Oriental. The chef was ma.</a:t>
            </a:r>
          </a:p>
        </p:txBody>
      </p:sp>
    </p:spTree>
    <p:extLst>
      <p:ext uri="{BB962C8B-B14F-4D97-AF65-F5344CB8AC3E}">
        <p14:creationId xmlns:p14="http://schemas.microsoft.com/office/powerpoint/2010/main" val="99292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DOL #9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Fix the mistakes:</a:t>
            </a:r>
            <a:br>
              <a:rPr lang="en-US" dirty="0"/>
            </a:br>
            <a:r>
              <a:rPr lang="en-US" dirty="0"/>
              <a:t>in </a:t>
            </a:r>
            <a:r>
              <a:rPr lang="en-US" dirty="0" err="1"/>
              <a:t>english</a:t>
            </a:r>
            <a:r>
              <a:rPr lang="en-US" dirty="0"/>
              <a:t> our class enjoyed the book roll of thunder, hear my cry</a:t>
            </a:r>
            <a:br>
              <a:rPr lang="en-US" dirty="0"/>
            </a:br>
            <a:r>
              <a:rPr lang="en-US" dirty="0"/>
              <a:t>Combine the sentences: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restaurant served breakfast. Jill didn't want to go there.</a:t>
            </a:r>
          </a:p>
        </p:txBody>
      </p:sp>
    </p:spTree>
    <p:extLst>
      <p:ext uri="{BB962C8B-B14F-4D97-AF65-F5344CB8AC3E}">
        <p14:creationId xmlns:p14="http://schemas.microsoft.com/office/powerpoint/2010/main" val="3981911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DOL #10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Fix the mistakes:</a:t>
            </a:r>
            <a:br>
              <a:rPr lang="en-US" dirty="0"/>
            </a:br>
            <a:r>
              <a:rPr lang="en-US" dirty="0"/>
              <a:t>has you visited the </a:t>
            </a:r>
            <a:r>
              <a:rPr lang="en-US" dirty="0" err="1"/>
              <a:t>kansas</a:t>
            </a:r>
            <a:r>
              <a:rPr lang="en-US" dirty="0"/>
              <a:t> state fair each day, </a:t>
            </a:r>
            <a:r>
              <a:rPr lang="en-US" dirty="0" err="1"/>
              <a:t>wendy</a:t>
            </a:r>
            <a:br>
              <a:rPr lang="en-US" dirty="0"/>
            </a:br>
            <a:r>
              <a:rPr lang="en-US" dirty="0"/>
              <a:t>Combine the sentences: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milk is sour. Tom left it out. The milk is chocolate.</a:t>
            </a:r>
          </a:p>
        </p:txBody>
      </p:sp>
    </p:spTree>
    <p:extLst>
      <p:ext uri="{BB962C8B-B14F-4D97-AF65-F5344CB8AC3E}">
        <p14:creationId xmlns:p14="http://schemas.microsoft.com/office/powerpoint/2010/main" val="384380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DOL #1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29843" y="1442889"/>
            <a:ext cx="11031522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Fix the mistakes: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1.  	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dr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mrs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j r stone went to everglades national 	park in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florida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Combine the sentences:</a:t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2.  	Giant waves washed the beach. Sea gulls flew 	overhead.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600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44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78173" y="475376"/>
            <a:ext cx="11031522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Fix the mistakes: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1.  	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J. R. 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tone went to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verglades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ational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Park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	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lorida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Combine the sentences: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2.  	Giant waves washed the beach. Sea gulls flew overhead.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Giant waves washed the beach as sea gulls flew overhead.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Giant waves washed the beach, and sea gulls flew overhead.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As sea gulls flew overhead, giant waves washed the beach.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Giant waves washed the beach; sea gulls flew overhead.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554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5293"/>
            <a:ext cx="8229600" cy="1143000"/>
          </a:xfrm>
        </p:spPr>
        <p:txBody>
          <a:bodyPr/>
          <a:lstStyle/>
          <a:p>
            <a:r>
              <a:rPr lang="en-US" dirty="0"/>
              <a:t>Three Types of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Simple</a:t>
            </a:r>
            <a:r>
              <a:rPr lang="en-US" dirty="0"/>
              <a:t> = 1 independent clause (complete sentence)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Subject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Verb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Complete thought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Must begin with a capital letter and end with punctuation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971550" lvl="1" indent="-457200">
              <a:buFont typeface="+mj-lt"/>
              <a:buAutoNum type="arabicParenR"/>
            </a:pPr>
            <a:r>
              <a:rPr lang="en-US" dirty="0"/>
              <a:t>School is a requirement for all kids.</a:t>
            </a:r>
          </a:p>
          <a:p>
            <a:pPr marL="971550" lvl="1" indent="-457200">
              <a:buFont typeface="+mj-lt"/>
              <a:buAutoNum type="arabicParenR"/>
            </a:pPr>
            <a:r>
              <a:rPr lang="en-US" dirty="0"/>
              <a:t>Mike and Anna just applied for their first jobs in Concord Mills.</a:t>
            </a:r>
          </a:p>
          <a:p>
            <a:pPr marL="971550" lvl="1" indent="-457200">
              <a:buFont typeface="+mj-lt"/>
              <a:buAutoNum type="arabicParenR"/>
            </a:pPr>
            <a:r>
              <a:rPr lang="en-US" dirty="0"/>
              <a:t>Robert runs track and plays basketball. </a:t>
            </a:r>
          </a:p>
        </p:txBody>
      </p:sp>
    </p:spTree>
    <p:extLst>
      <p:ext uri="{BB962C8B-B14F-4D97-AF65-F5344CB8AC3E}">
        <p14:creationId xmlns:p14="http://schemas.microsoft.com/office/powerpoint/2010/main" val="109589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5293"/>
            <a:ext cx="8229600" cy="1143000"/>
          </a:xfrm>
        </p:spPr>
        <p:txBody>
          <a:bodyPr/>
          <a:lstStyle/>
          <a:p>
            <a:r>
              <a:rPr lang="en-US" dirty="0"/>
              <a:t>Three Types of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3469" y="1178292"/>
            <a:ext cx="8229600" cy="5121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2.  Compound </a:t>
            </a:r>
            <a:r>
              <a:rPr lang="en-US" dirty="0"/>
              <a:t>= 2 independent clauses</a:t>
            </a:r>
          </a:p>
          <a:p>
            <a:pPr lvl="1"/>
            <a:r>
              <a:rPr lang="en-US" dirty="0"/>
              <a:t>Can be split into two complete sentences</a:t>
            </a:r>
          </a:p>
          <a:p>
            <a:pPr lvl="1"/>
            <a:r>
              <a:rPr lang="en-US" dirty="0"/>
              <a:t>Two ways to form compound sentences: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, + FANBOYS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;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sz="2000" dirty="0"/>
              <a:t>Examples: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000" dirty="0"/>
              <a:t>Janice went on vacation to London, and she watched the Changing of the Guard at Buckingham Palace. 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000" dirty="0"/>
              <a:t>Joseph worked extra hours during school break; he spent all his money fixing up his car.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000" dirty="0"/>
              <a:t>Benjamin ran for class president; however, he did not 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4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5293"/>
            <a:ext cx="8229600" cy="1143000"/>
          </a:xfrm>
        </p:spPr>
        <p:txBody>
          <a:bodyPr/>
          <a:lstStyle/>
          <a:p>
            <a:r>
              <a:rPr lang="en-US" dirty="0"/>
              <a:t>Three Types of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0076" y="1199951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b="1" dirty="0"/>
              <a:t>Complex </a:t>
            </a:r>
            <a:r>
              <a:rPr lang="en-US" dirty="0"/>
              <a:t>= 1 independent clause + 1 dependent clause (a dependent clause is a fragment by itself---it DEPENDS on the independent clause to make one, complete sentence)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  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/>
              <a:t>Because it looked like it would rain, I brought my umbrella.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/>
              <a:t>I bought a car because I wanted to be independent.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/>
              <a:t>Since I was late to class, I got a referral.</a:t>
            </a:r>
          </a:p>
          <a:p>
            <a:pPr marL="914400" lvl="1" indent="-514350">
              <a:buFont typeface="+mj-lt"/>
              <a:buAutoNum type="arabicParenR"/>
            </a:pPr>
            <a:endParaRPr lang="en-US" dirty="0"/>
          </a:p>
          <a:p>
            <a:pPr marL="1371600" lvl="2" indent="-45720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5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778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Fix the mistakes: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last Tuesday we read about </a:t>
            </a:r>
            <a:r>
              <a:rPr lang="en-US" dirty="0" err="1"/>
              <a:t>africas</a:t>
            </a:r>
            <a:r>
              <a:rPr lang="en-US" dirty="0"/>
              <a:t> </a:t>
            </a:r>
            <a:r>
              <a:rPr lang="en-US" dirty="0" err="1"/>
              <a:t>victoria</a:t>
            </a:r>
            <a:r>
              <a:rPr lang="en-US" dirty="0"/>
              <a:t> falls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Combine the sentences:</a:t>
            </a:r>
          </a:p>
          <a:p>
            <a:pPr marL="0" indent="0">
              <a:buNone/>
            </a:pPr>
            <a:r>
              <a:rPr lang="en-US" dirty="0"/>
              <a:t>2.  Bob's hair is wavy. Bob's hair is brown. Bob's hair is very short.</a:t>
            </a:r>
          </a:p>
        </p:txBody>
      </p:sp>
    </p:spTree>
    <p:extLst>
      <p:ext uri="{BB962C8B-B14F-4D97-AF65-F5344CB8AC3E}">
        <p14:creationId xmlns:p14="http://schemas.microsoft.com/office/powerpoint/2010/main" val="2631262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DOL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Fix the mistakes:</a:t>
            </a:r>
            <a:br>
              <a:rPr lang="en-US" dirty="0"/>
            </a:br>
            <a:r>
              <a:rPr lang="en-US" dirty="0"/>
              <a:t>the dinosaurs were sleeping on there feet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Combine the sentences:</a:t>
            </a:r>
            <a:br>
              <a:rPr lang="en-US" dirty="0"/>
            </a:br>
            <a:r>
              <a:rPr lang="en-US" dirty="0"/>
              <a:t>The kitchen chair needs to be repaired. The back has fallen off.</a:t>
            </a:r>
          </a:p>
        </p:txBody>
      </p:sp>
    </p:spTree>
    <p:extLst>
      <p:ext uri="{BB962C8B-B14F-4D97-AF65-F5344CB8AC3E}">
        <p14:creationId xmlns:p14="http://schemas.microsoft.com/office/powerpoint/2010/main" val="206691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DOL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Fix the mistakes:</a:t>
            </a:r>
            <a:br>
              <a:rPr lang="en-US" dirty="0"/>
            </a:br>
            <a:r>
              <a:rPr lang="en-US" dirty="0"/>
              <a:t>you go inside and sit down she sail. no he replied.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Combine the sentences:</a:t>
            </a:r>
            <a:br>
              <a:rPr lang="en-US" dirty="0"/>
            </a:br>
            <a:r>
              <a:rPr lang="en-US" dirty="0"/>
              <a:t>The book was about wildlife. The book was on the table.</a:t>
            </a:r>
          </a:p>
        </p:txBody>
      </p:sp>
    </p:spTree>
    <p:extLst>
      <p:ext uri="{BB962C8B-B14F-4D97-AF65-F5344CB8AC3E}">
        <p14:creationId xmlns:p14="http://schemas.microsoft.com/office/powerpoint/2010/main" val="1263467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306</Words>
  <Application>Microsoft Office PowerPoint</Application>
  <PresentationFormat>Widescreen</PresentationFormat>
  <Paragraphs>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Daily Grammar</vt:lpstr>
      <vt:lpstr>DOL #1</vt:lpstr>
      <vt:lpstr>PowerPoint Presentation</vt:lpstr>
      <vt:lpstr>Three Types of Sentences</vt:lpstr>
      <vt:lpstr>Three Types of Sentences</vt:lpstr>
      <vt:lpstr>Three Types of Sentences</vt:lpstr>
      <vt:lpstr>DOL #2</vt:lpstr>
      <vt:lpstr>DOL #3</vt:lpstr>
      <vt:lpstr>DOL #4</vt:lpstr>
      <vt:lpstr>DOL #5</vt:lpstr>
      <vt:lpstr>DOL #6</vt:lpstr>
      <vt:lpstr>DOL #7</vt:lpstr>
      <vt:lpstr>DOL #8</vt:lpstr>
      <vt:lpstr>DOL #9</vt:lpstr>
      <vt:lpstr>DOL #10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Grammar</dc:title>
  <dc:creator>Sarah Honeycutt</dc:creator>
  <cp:lastModifiedBy>Sarah Honeycutt</cp:lastModifiedBy>
  <cp:revision>10</cp:revision>
  <dcterms:created xsi:type="dcterms:W3CDTF">2017-01-30T11:54:43Z</dcterms:created>
  <dcterms:modified xsi:type="dcterms:W3CDTF">2018-08-23T14:41:09Z</dcterms:modified>
</cp:coreProperties>
</file>