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61" r:id="rId5"/>
    <p:sldId id="259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B986D-26C6-49AE-9BBA-4A12054D59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B6943F-862F-4A32-A241-C50B242FF4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8CD0C-BC6A-419E-8AE0-17F913796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2F75-4204-4CA1-832B-C0C93D37FAAA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8C076-4282-43F7-904A-E421234FE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2A5DE-46B8-4A9B-BF80-3426BB3DD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FAE0-3DE8-483D-9126-E4F2A8164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087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1B42F-5046-44BF-A313-6D76B41ED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3D3421-0047-4624-B906-DFF063D0FF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EFA29-461A-4DF1-8B1A-AE7AA9CC9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2F75-4204-4CA1-832B-C0C93D37FAAA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F4649-89A3-4D9F-B9F5-CFFE1ED61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08DF16-2639-4270-AD66-83F35797E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FAE0-3DE8-483D-9126-E4F2A8164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53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FC0EFD-1000-4BF3-9AC0-6AF341580F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20DFB5-FFB9-400F-8018-039FDCDC9A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9CD64-9BD9-47E6-95F3-256FB8B61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2F75-4204-4CA1-832B-C0C93D37FAAA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CD5E6-2659-4BE2-B215-ADE6B0A57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72B844-EBC2-4B45-8EC4-F8F93B763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FAE0-3DE8-483D-9126-E4F2A8164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146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276BC-B4C5-40EC-8023-6F1B6C959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4E64C-2A37-4F3C-B74B-D36397AE5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29B41-8931-4A18-BE0F-D7F718B6E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2F75-4204-4CA1-832B-C0C93D37FAAA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E9996-8FB6-47F4-BB4F-CDB693234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4DCE8-99EC-4F7F-BBF4-E9B357677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FAE0-3DE8-483D-9126-E4F2A8164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90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7F8E3-05E6-440C-B6B7-121DF959A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39E2A2-61A6-485F-A5D2-4CA97DAEA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7454F-7C48-4C21-A81A-C37E219F9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2F75-4204-4CA1-832B-C0C93D37FAAA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21C8C-2E2A-4EB2-841A-AD64BD0BB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1714B-22BE-4534-B50E-019193F2C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FAE0-3DE8-483D-9126-E4F2A8164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57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A1998-653F-4EFB-895C-77E770798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79AAD-3D75-4017-831F-CF21832C7C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8AE3C0-D2ED-40DD-BDC1-1112CFA8F1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8C3E0E-124A-442D-9927-A918FDADE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2F75-4204-4CA1-832B-C0C93D37FAAA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78B2B5-7F00-412F-B74A-39C46BBFD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19A0B7-C78D-41CF-9469-2B4357B3F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FAE0-3DE8-483D-9126-E4F2A8164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81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B0ADF-B036-42ED-81AE-ACE6474DF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10B5B-B610-405C-B6A1-5B91A500B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6FA9D4-8CC6-4C54-A38F-71B9C6DBD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E7399-933E-4369-88D8-BD7D5EC671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D0B014-65F1-47FA-BCD6-F90AFB3B47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6DCAF6-E054-48B0-8B09-3E51190AF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2F75-4204-4CA1-832B-C0C93D37FAAA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CFFB08-11C3-4652-AA0B-E92DB7D67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C0EFD9-F1A4-43A0-818A-0E7271458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FAE0-3DE8-483D-9126-E4F2A8164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895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56CD5-B2E3-41C5-AECA-711F51604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CD59CA-1290-4E06-8D12-2304902A4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2F75-4204-4CA1-832B-C0C93D37FAAA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49CD96-2A64-4576-8F1F-ABD5076A2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8BCBD0-6194-435D-9A94-AFFB58D01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FAE0-3DE8-483D-9126-E4F2A8164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81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96AE54-D495-4D7F-A117-5B50684A9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2F75-4204-4CA1-832B-C0C93D37FAAA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56567B-AFA0-4408-A01C-70E47636A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318A61-1B82-4636-B50B-D1F248D52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FAE0-3DE8-483D-9126-E4F2A8164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841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BA72D-A22A-4368-89FD-2FBA7750B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D0A20-3D80-4CF2-9DEB-0D1D5E72C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39AB23-A029-40F2-A131-191368EB79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3A5E67-2416-49B3-A8C5-BC479C6C9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2F75-4204-4CA1-832B-C0C93D37FAAA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24D8DF-FD48-48E7-AC28-D78F08A21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78FEE9-F2C7-4DAD-9997-25FBCD28D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FAE0-3DE8-483D-9126-E4F2A8164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45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F53B7-1ACB-471D-BFB6-EFE3D08D3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AEFD5E-20C2-4DF5-BC6B-E1FD808CB8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A05EE6-8868-4AE4-B3F6-4F8CACA224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DBAD26-1AE0-4B51-8C92-267983BAF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2F75-4204-4CA1-832B-C0C93D37FAAA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930B29-0154-4959-9414-2DF30C0E6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9EBE1E-C1F8-4BBB-A72E-E66977748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FAE0-3DE8-483D-9126-E4F2A8164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39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AAC9CF-EFAD-487F-95FA-25BD1CAB6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47C185-3060-4BDF-9F34-FEABA8A8A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75DD0-3F38-459D-9459-0435511E6B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B2F75-4204-4CA1-832B-C0C93D37FAAA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6D6D9-6A22-4A6F-A229-FFC5E045BA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2E232-9251-4FBE-8835-C8103D9735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2FAE0-3DE8-483D-9126-E4F2A8164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37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1BE14-75D2-40BE-BF6B-56410E1C6E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Name(s)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4502C2-372D-439E-8100-00195437F3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41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F6320B-020D-472B-B425-A9D6462E6DD8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Title and Author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B0FB205-E4C9-4C5B-93B2-D38B996C50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883092" cy="4351338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Text Evidence (5 lines)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AA636A-303C-4DD8-9A46-6845403706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7127" y="1825625"/>
            <a:ext cx="5506673" cy="4351338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Author’s Purpose =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Author’s Tone:  </a:t>
            </a:r>
          </a:p>
          <a:p>
            <a:pPr lvl="1"/>
            <a:r>
              <a:rPr lang="en-US" dirty="0"/>
              <a:t>Objective or Subjective</a:t>
            </a:r>
          </a:p>
          <a:p>
            <a:r>
              <a:rPr lang="en-US" dirty="0"/>
              <a:t>Descriptor = </a:t>
            </a:r>
          </a:p>
        </p:txBody>
      </p:sp>
    </p:spTree>
    <p:extLst>
      <p:ext uri="{BB962C8B-B14F-4D97-AF65-F5344CB8AC3E}">
        <p14:creationId xmlns:p14="http://schemas.microsoft.com/office/powerpoint/2010/main" val="663269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F6320B-020D-472B-B425-A9D6462E6DD8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Title and Author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B0FB205-E4C9-4C5B-93B2-D38B996C50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883092" cy="4351338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Text Evidence (5 lines)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AA636A-303C-4DD8-9A46-6845403706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7127" y="1825625"/>
            <a:ext cx="5506673" cy="4351338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Author’s Purpose =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Author’s Tone:  </a:t>
            </a:r>
          </a:p>
          <a:p>
            <a:pPr lvl="1"/>
            <a:r>
              <a:rPr lang="en-US" dirty="0"/>
              <a:t>Objective or Subjective</a:t>
            </a:r>
          </a:p>
          <a:p>
            <a:r>
              <a:rPr lang="en-US" dirty="0"/>
              <a:t>Descriptor = </a:t>
            </a:r>
          </a:p>
        </p:txBody>
      </p:sp>
    </p:spTree>
    <p:extLst>
      <p:ext uri="{BB962C8B-B14F-4D97-AF65-F5344CB8AC3E}">
        <p14:creationId xmlns:p14="http://schemas.microsoft.com/office/powerpoint/2010/main" val="37419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F6320B-020D-472B-B425-A9D6462E6DD8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Title and Author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B0FB205-E4C9-4C5B-93B2-D38B996C50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883092" cy="4351338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Text Evidence (5 lines)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AA636A-303C-4DD8-9A46-6845403706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7127" y="1825625"/>
            <a:ext cx="5506673" cy="4351338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Author’s Purpose =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Author’s Tone:  </a:t>
            </a:r>
          </a:p>
          <a:p>
            <a:pPr lvl="1"/>
            <a:r>
              <a:rPr lang="en-US" dirty="0"/>
              <a:t>Objective or Subjective</a:t>
            </a:r>
          </a:p>
          <a:p>
            <a:r>
              <a:rPr lang="en-US" dirty="0"/>
              <a:t>Descriptor = </a:t>
            </a:r>
          </a:p>
        </p:txBody>
      </p:sp>
    </p:spTree>
    <p:extLst>
      <p:ext uri="{BB962C8B-B14F-4D97-AF65-F5344CB8AC3E}">
        <p14:creationId xmlns:p14="http://schemas.microsoft.com/office/powerpoint/2010/main" val="1962166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E40DF11-1D2D-4E9B-A3EC-749F49568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ACES (by Partner #1):  </a:t>
            </a:r>
          </a:p>
        </p:txBody>
      </p:sp>
    </p:spTree>
    <p:extLst>
      <p:ext uri="{BB962C8B-B14F-4D97-AF65-F5344CB8AC3E}">
        <p14:creationId xmlns:p14="http://schemas.microsoft.com/office/powerpoint/2010/main" val="2808101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E40DF11-1D2D-4E9B-A3EC-749F49568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ACES (by Partner #2):  </a:t>
            </a:r>
          </a:p>
        </p:txBody>
      </p:sp>
    </p:spTree>
    <p:extLst>
      <p:ext uri="{BB962C8B-B14F-4D97-AF65-F5344CB8AC3E}">
        <p14:creationId xmlns:p14="http://schemas.microsoft.com/office/powerpoint/2010/main" val="4207645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78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Name(s)</vt:lpstr>
      <vt:lpstr>Title and Author</vt:lpstr>
      <vt:lpstr>Title and Author</vt:lpstr>
      <vt:lpstr>Title and Author</vt:lpstr>
      <vt:lpstr>ACES (by Partner #1):  </vt:lpstr>
      <vt:lpstr>ACES (by Partner #2):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Name(s)</dc:title>
  <dc:creator>Sarah Honeycutt</dc:creator>
  <cp:lastModifiedBy>Sarah Honeycutt</cp:lastModifiedBy>
  <cp:revision>4</cp:revision>
  <dcterms:created xsi:type="dcterms:W3CDTF">2017-09-26T13:45:47Z</dcterms:created>
  <dcterms:modified xsi:type="dcterms:W3CDTF">2017-09-28T13:43:23Z</dcterms:modified>
</cp:coreProperties>
</file>